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794F39-4BFB-474A-9D24-2CDD007B5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3182" y="4926512"/>
            <a:ext cx="3305192" cy="1429629"/>
          </a:xfrm>
        </p:spPr>
        <p:txBody>
          <a:bodyPr/>
          <a:lstStyle/>
          <a:p>
            <a:r>
              <a:rPr lang="ru-RU" b="1" i="1">
                <a:solidFill>
                  <a:schemeClr val="tx1"/>
                </a:solidFill>
              </a:rPr>
              <a:t>Макарук Л. С. МКДОУ Детский сад№2 г. Острогожског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B4D1CED-D173-1449-974D-02DCC94E7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422" y="1"/>
            <a:ext cx="8839566" cy="1528074"/>
          </a:xfrm>
        </p:spPr>
        <p:txBody>
          <a:bodyPr/>
          <a:lstStyle/>
          <a:p>
            <a:r>
              <a:rPr lang="ru-RU" b="1" i="0">
                <a:solidFill>
                  <a:srgbClr val="FF0000"/>
                </a:solidFill>
                <a:effectLst/>
                <a:latin typeface="PT_Root_UI"/>
              </a:rPr>
              <a:t>Рождество Христово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4B5C2D43-C5B5-1E4D-8A59-B25A9A685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6" y="1934478"/>
            <a:ext cx="6828597" cy="4255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66465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0113B-ABD4-E14C-B899-26B42C2E6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>
                <a:solidFill>
                  <a:schemeClr val="accent1"/>
                </a:solidFill>
                <a:effectLst/>
                <a:latin typeface="PT_Root_UI"/>
              </a:rPr>
              <a:t>7 января православный мир отмечает один из самых светлых церковных праздников — Рождество Христово.</a:t>
            </a:r>
            <a:endParaRPr lang="ru-RU">
              <a:solidFill>
                <a:schemeClr val="accent1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50E9763-A1A9-BC4B-9FEC-AB7CA49C651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70455" y="2857176"/>
            <a:ext cx="5625545" cy="3375327"/>
          </a:xfrm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356F328-382F-504A-A50A-6B8841FDC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41889"/>
            <a:ext cx="5077283" cy="351149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77344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29E49-2492-0441-A1A2-B7A53E1B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b="1" i="0">
                <a:solidFill>
                  <a:srgbClr val="FF0000"/>
                </a:solidFill>
                <a:effectLst/>
                <a:latin typeface="PT_Root_UI"/>
              </a:rPr>
              <a:t>Традиции Рождества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7A3813-D353-2243-82E4-D0DB767B1B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r>
              <a:rPr lang="ru-RU" b="0" i="0">
                <a:solidFill>
                  <a:srgbClr val="000000"/>
                </a:solidFill>
                <a:effectLst/>
                <a:latin typeface="PT_Root_UI"/>
              </a:rPr>
              <a:t>С древнейшим праздником связано огромное количество традиций и обрядов.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9068D32-8F42-9A46-9A65-11222F36E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68" y="3429000"/>
            <a:ext cx="5715000" cy="3428999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3D331C-3B5E-FC42-B77C-78EB439CDD5A}"/>
              </a:ext>
            </a:extLst>
          </p:cNvPr>
          <p:cNvSpPr txBox="1"/>
          <p:nvPr/>
        </p:nvSpPr>
        <p:spPr>
          <a:xfrm rot="11531657" flipV="1">
            <a:off x="7171860" y="4372918"/>
            <a:ext cx="43590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>
                <a:solidFill>
                  <a:srgbClr val="FF0000"/>
                </a:solidFill>
                <a:effectLst/>
                <a:latin typeface="PT_Root_UI"/>
              </a:rPr>
              <a:t>Верующие начинают праздновать Рождество с явлением первой небесной звезды – 6 января.</a:t>
            </a:r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074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BA353D-9040-C049-B783-7F942A54D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b="1" i="0">
                <a:solidFill>
                  <a:srgbClr val="C00000"/>
                </a:solidFill>
                <a:effectLst/>
                <a:latin typeface="PT_Root_UI"/>
              </a:rPr>
              <a:t>Семейный праздник Рождества проводят в кругу самых близких и родных</a:t>
            </a:r>
            <a:endParaRPr lang="ru-RU" b="1">
              <a:solidFill>
                <a:srgbClr val="C00000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0A44F72-806B-1F4A-AD99-223C609FF75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16675" y="2000225"/>
            <a:ext cx="4125463" cy="4442139"/>
          </a:xfrm>
          <a:effectLst>
            <a:reflection blurRad="6350" stA="50000" endA="300" endPos="55000" dir="5400000" sy="-100000" algn="bl" rotWithShape="0"/>
          </a:effectLst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DD92686-6979-304F-89B9-7E8E34CB3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595562"/>
            <a:ext cx="6632510" cy="403017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04819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4911C-D5C9-404D-A82D-09E98FA31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2523205"/>
          </a:xfrm>
        </p:spPr>
        <p:txBody>
          <a:bodyPr>
            <a:normAutofit/>
          </a:bodyPr>
          <a:lstStyle/>
          <a:p>
            <a:r>
              <a:rPr lang="ru-RU" b="1" i="0">
                <a:solidFill>
                  <a:srgbClr val="C00000"/>
                </a:solidFill>
                <a:effectLst/>
                <a:latin typeface="PT_Root_UI"/>
              </a:rPr>
              <a:t>За столом запрещалось вспоминать старые обиды и огорчения. Люди говорили о добрых делах и просили прощения друг у друга.</a:t>
            </a:r>
            <a:endParaRPr lang="ru-RU" b="1">
              <a:solidFill>
                <a:srgbClr val="C00000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C3BC1C5-2805-B740-B765-72E17C2B02C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68942" y="3312933"/>
            <a:ext cx="5012085" cy="3383083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D7AA2864-D026-B449-BF7E-6328D0BBB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052" y="3141721"/>
            <a:ext cx="5872173" cy="3288417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6170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6C949-25F9-2B4C-9372-F9C2666A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34471"/>
            <a:ext cx="10364451" cy="3190620"/>
          </a:xfrm>
        </p:spPr>
        <p:txBody>
          <a:bodyPr>
            <a:normAutofit fontScale="90000"/>
          </a:bodyPr>
          <a:lstStyle/>
          <a:p>
            <a:r>
              <a:rPr lang="ru-RU" b="1" i="0">
                <a:solidFill>
                  <a:srgbClr val="C00000"/>
                </a:solidFill>
                <a:effectLst/>
                <a:latin typeface="PT_Root_UI"/>
              </a:rPr>
              <a:t>Еще одна традиция Рождества — "колядки". Люди ходили по соседским домам и распевали рождественские песни. Молодежь наряжалась в различные костюмы, надевала маски и с песнями поздравляла всю деревню.</a:t>
            </a:r>
            <a:endParaRPr lang="ru-RU" b="1">
              <a:solidFill>
                <a:srgbClr val="C00000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5A9EFC3-0B22-544A-9368-3F9CE787B32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66172" y="3007251"/>
            <a:ext cx="8202706" cy="3724832"/>
          </a:xfr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96498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B086D-B84D-DF46-905A-8782BDEB7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b="1" i="0">
                <a:solidFill>
                  <a:srgbClr val="C00000"/>
                </a:solidFill>
                <a:effectLst/>
                <a:latin typeface="PT_Root_UI"/>
              </a:rPr>
              <a:t>Что можно и нельзя делать в Рождество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F2E987B-9C94-3C46-AD4C-254DB4963A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7647" y="2190244"/>
            <a:ext cx="5001111" cy="3145575"/>
          </a:xfrm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B699E7E7-1969-1644-9979-DA47C6951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758" y="2214695"/>
            <a:ext cx="5672215" cy="413103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23954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932A1954-3695-6946-A3E1-AF0531D7824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25658" y="3429000"/>
            <a:ext cx="4826256" cy="3209460"/>
          </a:xfr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8954098-5AAF-7045-844C-50BD205761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10800000" flipV="1">
            <a:off x="1121593" y="-757925"/>
            <a:ext cx="10364451" cy="5117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b="1">
                <a:solidFill>
                  <a:srgbClr val="C00000"/>
                </a:solidFill>
                <a:latin typeface="PT_Root_UI"/>
              </a:rPr>
              <a:t>В этот праздник запрещено работать. Весь праздничный период люди посвящают отдыху и свершению добрых поступков.</a:t>
            </a:r>
            <a:br>
              <a:rPr lang="ru-RU" b="1">
                <a:solidFill>
                  <a:srgbClr val="C00000"/>
                </a:solidFill>
                <a:latin typeface="PT_Root_UI"/>
              </a:rPr>
            </a:br>
            <a:r>
              <a:rPr lang="ru-RU" b="1">
                <a:solidFill>
                  <a:srgbClr val="C00000"/>
                </a:solidFill>
                <a:latin typeface="PT_Root_UI"/>
              </a:rPr>
              <a:t>Православные посещают рождественские службы, молятся и ходят в гости.</a:t>
            </a: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C46421D9-EDE9-5F4B-A600-5AD5B3CEB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237" y="3429000"/>
            <a:ext cx="4974612" cy="302276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7101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084F2-C6F4-6A43-889C-14BC199E9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b="1" i="0">
                <a:solidFill>
                  <a:srgbClr val="C00000"/>
                </a:solidFill>
                <a:effectLst/>
                <a:latin typeface="PT_Root_UI"/>
              </a:rPr>
              <a:t>С Рождество Христовом</a:t>
            </a:r>
            <a:endParaRPr lang="ru-RU">
              <a:solidFill>
                <a:srgbClr val="C00000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96396C2-FE82-C249-85DA-14DAFCC76C1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1513" y="2307050"/>
            <a:ext cx="4009364" cy="2498794"/>
          </a:xfrm>
          <a:effectLst>
            <a:reflection blurRad="6350" stA="50000" endA="300" endPos="55000" dir="5400000" sy="-100000" algn="bl" rotWithShape="0"/>
          </a:effectLst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192337E-E87E-1B4B-8C13-8C8464752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063" y="3392755"/>
            <a:ext cx="4150126" cy="3193652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0FF7C117-7B32-7646-AA2E-A62B017D8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7776" y="1932174"/>
            <a:ext cx="4339692" cy="288589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6644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9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Капля</vt:lpstr>
      <vt:lpstr>Рождество Христово</vt:lpstr>
      <vt:lpstr>7 января православный мир отмечает один из самых светлых церковных праздников — Рождество Христово.</vt:lpstr>
      <vt:lpstr>Традиции Рождества</vt:lpstr>
      <vt:lpstr>Семейный праздник Рождества проводят в кругу самых близких и родных</vt:lpstr>
      <vt:lpstr>За столом запрещалось вспоминать старые обиды и огорчения. Люди говорили о добрых делах и просили прощения друг у друга.</vt:lpstr>
      <vt:lpstr>Еще одна традиция Рождества — "колядки". Люди ходили по соседским домам и распевали рождественские песни. Молодежь наряжалась в различные костюмы, надевала маски и с песнями поздравляла всю деревню.</vt:lpstr>
      <vt:lpstr>Что можно и нельзя делать в Рождество</vt:lpstr>
      <vt:lpstr>В этот праздник запрещено работать. Весь праздничный период люди посвящают отдыху и свершению добрых поступков. Православные посещают рождественские службы, молятся и ходят в гости.</vt:lpstr>
      <vt:lpstr>С Рождество Христовом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Рождество Христово</dc:title>
  <dc:creator>Екатерина Володина</dc:creator>
  <cp:lastModifiedBy>Екатерина Володина</cp:lastModifiedBy>
  <cp:revision>1</cp:revision>
  <dcterms:created xsi:type="dcterms:W3CDTF">2021-12-25T06:49:34Z</dcterms:created>
  <dcterms:modified xsi:type="dcterms:W3CDTF">2021-12-25T08:18:06Z</dcterms:modified>
</cp:coreProperties>
</file>